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7" r:id="rId4"/>
    <p:sldId id="258" r:id="rId5"/>
    <p:sldId id="261" r:id="rId6"/>
    <p:sldId id="262" r:id="rId7"/>
    <p:sldId id="263" r:id="rId8"/>
    <p:sldId id="264" r:id="rId9"/>
    <p:sldId id="265" r:id="rId10"/>
    <p:sldId id="266" r:id="rId11"/>
    <p:sldId id="267" r:id="rId12"/>
    <p:sldId id="268" r:id="rId13"/>
    <p:sldId id="270"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1256C4"/>
    <a:srgbClr val="00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01" autoAdjust="0"/>
    <p:restoredTop sz="94660"/>
  </p:normalViewPr>
  <p:slideViewPr>
    <p:cSldViewPr>
      <p:cViewPr>
        <p:scale>
          <a:sx n="50" d="100"/>
          <a:sy n="50" d="100"/>
        </p:scale>
        <p:origin x="-1062" y="-12"/>
      </p:cViewPr>
      <p:guideLst>
        <p:guide orient="horz" pos="2160"/>
        <p:guide pos="2880"/>
      </p:guideLst>
    </p:cSldViewPr>
  </p:slideViewPr>
  <p:notesTextViewPr>
    <p:cViewPr>
      <p:scale>
        <a:sx n="125" d="100"/>
        <a:sy n="125"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F4242F4A-6D15-44F9-97A6-01EEA1A928B6}" type="datetimeFigureOut">
              <a:rPr lang="en-US" smtClean="0"/>
              <a:pPr/>
              <a:t>3/16/2010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6549E-76B2-48A0-A7A1-CB72DCB9584A}"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4242F4A-6D15-44F9-97A6-01EEA1A928B6}" type="datetimeFigureOut">
              <a:rPr lang="en-US" smtClean="0"/>
              <a:pPr/>
              <a:t>3/16/2010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6549E-76B2-48A0-A7A1-CB72DCB9584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4242F4A-6D15-44F9-97A6-01EEA1A928B6}" type="datetimeFigureOut">
              <a:rPr lang="en-US" smtClean="0"/>
              <a:pPr/>
              <a:t>3/16/2010</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21B6549E-76B2-48A0-A7A1-CB72DCB9584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4242F4A-6D15-44F9-97A6-01EEA1A928B6}" type="datetimeFigureOut">
              <a:rPr lang="en-US" smtClean="0"/>
              <a:pPr/>
              <a:t>3/16/2010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6549E-76B2-48A0-A7A1-CB72DCB9584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4242F4A-6D15-44F9-97A6-01EEA1A928B6}" type="datetimeFigureOut">
              <a:rPr lang="en-US" smtClean="0"/>
              <a:pPr/>
              <a:t>3/16/2010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6549E-76B2-48A0-A7A1-CB72DCB9584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4242F4A-6D15-44F9-97A6-01EEA1A928B6}" type="datetimeFigureOut">
              <a:rPr lang="en-US" smtClean="0"/>
              <a:pPr/>
              <a:t>3/16/2010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B6549E-76B2-48A0-A7A1-CB72DCB9584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4242F4A-6D15-44F9-97A6-01EEA1A928B6}" type="datetimeFigureOut">
              <a:rPr lang="en-US" smtClean="0"/>
              <a:pPr/>
              <a:t>3/16/2010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B6549E-76B2-48A0-A7A1-CB72DCB9584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4242F4A-6D15-44F9-97A6-01EEA1A928B6}" type="datetimeFigureOut">
              <a:rPr lang="en-US" smtClean="0"/>
              <a:pPr/>
              <a:t>3/16/2010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B6549E-76B2-48A0-A7A1-CB72DCB9584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242F4A-6D15-44F9-97A6-01EEA1A928B6}" type="datetimeFigureOut">
              <a:rPr lang="en-US" smtClean="0"/>
              <a:pPr/>
              <a:t>3/16/2010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B6549E-76B2-48A0-A7A1-CB72DCB9584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4242F4A-6D15-44F9-97A6-01EEA1A928B6}" type="datetimeFigureOut">
              <a:rPr lang="en-US" smtClean="0"/>
              <a:pPr/>
              <a:t>3/16/2010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B6549E-76B2-48A0-A7A1-CB72DCB9584A}"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F4242F4A-6D15-44F9-97A6-01EEA1A928B6}" type="datetimeFigureOut">
              <a:rPr lang="en-US" smtClean="0"/>
              <a:pPr/>
              <a:t>3/16/2010</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21B6549E-76B2-48A0-A7A1-CB72DCB9584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F4242F4A-6D15-44F9-97A6-01EEA1A928B6}" type="datetimeFigureOut">
              <a:rPr lang="en-US" smtClean="0"/>
              <a:pPr/>
              <a:t>3/16/2010</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21B6549E-76B2-48A0-A7A1-CB72DCB9584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733800"/>
            <a:ext cx="8077200" cy="1444752"/>
          </a:xfrm>
        </p:spPr>
        <p:txBody>
          <a:bodyPr>
            <a:normAutofit/>
          </a:bodyPr>
          <a:lstStyle/>
          <a:p>
            <a:r>
              <a:rPr lang="en-US" dirty="0" smtClean="0"/>
              <a:t>African American History: 2000-Present Day</a:t>
            </a:r>
            <a:endParaRPr lang="en-US" dirty="0"/>
          </a:p>
        </p:txBody>
      </p:sp>
      <p:sp>
        <p:nvSpPr>
          <p:cNvPr id="3" name="Subtitle 2"/>
          <p:cNvSpPr>
            <a:spLocks noGrp="1"/>
          </p:cNvSpPr>
          <p:nvPr>
            <p:ph type="subTitle" idx="1"/>
          </p:nvPr>
        </p:nvSpPr>
        <p:spPr>
          <a:xfrm>
            <a:off x="0" y="5105400"/>
            <a:ext cx="6400800" cy="1752600"/>
          </a:xfrm>
        </p:spPr>
        <p:txBody>
          <a:bodyPr>
            <a:normAutofit/>
          </a:bodyPr>
          <a:lstStyle/>
          <a:p>
            <a:r>
              <a:rPr lang="en-US" dirty="0" smtClean="0"/>
              <a:t>By: David Robinson</a:t>
            </a:r>
          </a:p>
          <a:p>
            <a:r>
              <a:rPr lang="en-US" dirty="0" smtClean="0"/>
              <a:t> </a:t>
            </a:r>
            <a:r>
              <a:rPr lang="en-US" dirty="0" err="1" smtClean="0"/>
              <a:t>Skyler</a:t>
            </a:r>
            <a:r>
              <a:rPr lang="en-US" dirty="0" smtClean="0"/>
              <a:t> Patsko</a:t>
            </a:r>
          </a:p>
          <a:p>
            <a:r>
              <a:rPr lang="en-US" dirty="0" smtClean="0"/>
              <a:t>Brent Saxton</a:t>
            </a:r>
          </a:p>
          <a:p>
            <a:r>
              <a:rPr lang="en-US" dirty="0" smtClean="0"/>
              <a:t>Mike </a:t>
            </a:r>
            <a:r>
              <a:rPr lang="en-US" dirty="0" err="1" smtClean="0"/>
              <a:t>Delo</a:t>
            </a:r>
            <a:endParaRPr lang="en-US" dirty="0"/>
          </a:p>
        </p:txBody>
      </p:sp>
      <p:pic>
        <p:nvPicPr>
          <p:cNvPr id="25602" name="Picture 2" descr="http://www.ganeshaspeaks.com/blogImages/Barack%20Obama%20Capitol%2004_27012009.jpg"/>
          <p:cNvPicPr>
            <a:picLocks noChangeAspect="1" noChangeArrowheads="1"/>
          </p:cNvPicPr>
          <p:nvPr/>
        </p:nvPicPr>
        <p:blipFill>
          <a:blip r:embed="rId2" cstate="print"/>
          <a:srcRect/>
          <a:stretch>
            <a:fillRect/>
          </a:stretch>
        </p:blipFill>
        <p:spPr bwMode="auto">
          <a:xfrm>
            <a:off x="5181600" y="304800"/>
            <a:ext cx="2746529" cy="3429000"/>
          </a:xfrm>
          <a:prstGeom prst="rect">
            <a:avLst/>
          </a:prstGeom>
          <a:noFill/>
        </p:spPr>
      </p:pic>
      <p:pic>
        <p:nvPicPr>
          <p:cNvPr id="25606" name="Picture 6" descr="http://cdn.sheknows.com/celebrityphotos/2009/06/young-michael-jackson-1-707x1024.jpg"/>
          <p:cNvPicPr>
            <a:picLocks noChangeAspect="1" noChangeArrowheads="1"/>
          </p:cNvPicPr>
          <p:nvPr/>
        </p:nvPicPr>
        <p:blipFill>
          <a:blip r:embed="rId3" cstate="print"/>
          <a:srcRect/>
          <a:stretch>
            <a:fillRect/>
          </a:stretch>
        </p:blipFill>
        <p:spPr bwMode="auto">
          <a:xfrm>
            <a:off x="990600" y="304800"/>
            <a:ext cx="2514600" cy="337158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Skyler</a:t>
            </a:r>
            <a:r>
              <a:rPr lang="en-US" dirty="0" smtClean="0"/>
              <a:t> Patsko</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99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Mike </a:t>
            </a:r>
            <a:r>
              <a:rPr lang="en-US" dirty="0" err="1" smtClean="0"/>
              <a:t>Delo</a:t>
            </a:r>
            <a:r>
              <a:rPr lang="en-US" dirty="0" smtClean="0"/>
              <a:t/>
            </a:r>
            <a:br>
              <a:rPr lang="en-US" dirty="0" smtClean="0"/>
            </a:br>
            <a:r>
              <a:rPr lang="en-US" dirty="0" smtClean="0"/>
              <a:t>Michael Jackson</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99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Mike </a:t>
            </a:r>
            <a:r>
              <a:rPr lang="en-US" dirty="0" err="1" smtClean="0"/>
              <a:t>Delo</a:t>
            </a:r>
            <a:r>
              <a:rPr lang="en-US" dirty="0" smtClean="0"/>
              <a:t> </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99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Mike </a:t>
            </a:r>
            <a:r>
              <a:rPr lang="en-US" dirty="0" err="1" smtClean="0"/>
              <a:t>Delo</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lnSpcReduction="10000"/>
          </a:bodyPr>
          <a:lstStyle/>
          <a:p>
            <a:r>
              <a:rPr lang="en-US" dirty="0" smtClean="0"/>
              <a:t>African Americans have gained the respect they deserve over hundreds of years. All of these amazing events, such as the first Black coaches in Superbowl, the first African American woman to be secretary of state, Barrack Obama's Presidency, and Michael Jackson’s death make a statement that shows how far African American rights have come and how Blacks are now truly treated like regular people.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252728"/>
          </a:xfrm>
        </p:spPr>
        <p:txBody>
          <a:bodyPr>
            <a:noAutofit/>
          </a:bodyPr>
          <a:lstStyle/>
          <a:p>
            <a:r>
              <a:rPr lang="en-US" sz="2800" dirty="0" smtClean="0"/>
              <a:t>First Black Coaches to Coach in Superbowl	</a:t>
            </a:r>
            <a:br>
              <a:rPr lang="en-US" sz="2800" dirty="0" smtClean="0"/>
            </a:br>
            <a:r>
              <a:rPr lang="en-US" sz="2800" dirty="0" smtClean="0"/>
              <a:t>David Robinson</a:t>
            </a:r>
            <a:endParaRPr lang="en-US" sz="2800" dirty="0"/>
          </a:p>
        </p:txBody>
      </p:sp>
      <p:sp>
        <p:nvSpPr>
          <p:cNvPr id="3" name="Content Placeholder 2"/>
          <p:cNvSpPr>
            <a:spLocks noGrp="1"/>
          </p:cNvSpPr>
          <p:nvPr>
            <p:ph idx="1"/>
          </p:nvPr>
        </p:nvSpPr>
        <p:spPr/>
        <p:txBody>
          <a:bodyPr>
            <a:normAutofit fontScale="92500" lnSpcReduction="10000"/>
          </a:bodyPr>
          <a:lstStyle/>
          <a:p>
            <a:pPr>
              <a:buClr>
                <a:schemeClr val="bg1"/>
              </a:buClr>
            </a:pPr>
            <a:r>
              <a:rPr lang="en-US" dirty="0" smtClean="0"/>
              <a:t>In 2007 Lovie Smith became the first black coach to coach in the Superbowl</a:t>
            </a:r>
          </a:p>
          <a:p>
            <a:pPr>
              <a:buClr>
                <a:schemeClr val="bg1"/>
              </a:buClr>
            </a:pPr>
            <a:r>
              <a:rPr lang="en-US" dirty="0" smtClean="0"/>
              <a:t>Soon after Lovie Smith it was also decided Tony Dungy would also be coaching in the Superbowl</a:t>
            </a:r>
          </a:p>
          <a:p>
            <a:pPr>
              <a:buClr>
                <a:schemeClr val="bg1"/>
              </a:buClr>
            </a:pPr>
            <a:r>
              <a:rPr lang="en-US" dirty="0" smtClean="0"/>
              <a:t>Not only was it the first black coach it was also the second!</a:t>
            </a:r>
          </a:p>
          <a:p>
            <a:pPr>
              <a:buClr>
                <a:schemeClr val="bg1"/>
              </a:buClr>
            </a:pPr>
            <a:r>
              <a:rPr lang="en-US" dirty="0" smtClean="0"/>
              <a:t>With two black coaches in the Superbowl at the same time one of them would have to win also being the first African American coach to win a Superbowl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256C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David Robinson</a:t>
            </a:r>
            <a:br>
              <a:rPr lang="en-US" dirty="0" smtClean="0"/>
            </a:br>
            <a:r>
              <a:rPr lang="en-US" dirty="0" smtClean="0"/>
              <a:t>Lovie Smith</a:t>
            </a:r>
            <a:endParaRPr lang="en-US" dirty="0"/>
          </a:p>
        </p:txBody>
      </p:sp>
      <p:pic>
        <p:nvPicPr>
          <p:cNvPr id="4" name="Content Placeholder 3" descr="lovie smith.jpg"/>
          <p:cNvPicPr>
            <a:picLocks noGrp="1" noChangeAspect="1"/>
          </p:cNvPicPr>
          <p:nvPr>
            <p:ph idx="1"/>
          </p:nvPr>
        </p:nvPicPr>
        <p:blipFill>
          <a:blip r:embed="rId2" cstate="print"/>
          <a:stretch>
            <a:fillRect/>
          </a:stretch>
        </p:blipFill>
        <p:spPr>
          <a:xfrm>
            <a:off x="1066800" y="1981200"/>
            <a:ext cx="3247793" cy="4438650"/>
          </a:xfrm>
        </p:spPr>
      </p:pic>
      <p:pic>
        <p:nvPicPr>
          <p:cNvPr id="24580" name="Picture 4" descr="http://www.jackandjillpolitics.com/blog/wp-content/uploads/2009/09/NFL-Football.jpg"/>
          <p:cNvPicPr>
            <a:picLocks noChangeAspect="1" noChangeArrowheads="1"/>
          </p:cNvPicPr>
          <p:nvPr/>
        </p:nvPicPr>
        <p:blipFill>
          <a:blip r:embed="rId3" cstate="print"/>
          <a:srcRect/>
          <a:stretch>
            <a:fillRect/>
          </a:stretch>
        </p:blipFill>
        <p:spPr bwMode="auto">
          <a:xfrm>
            <a:off x="5486400" y="1905000"/>
            <a:ext cx="3276600" cy="3276600"/>
          </a:xfrm>
          <a:prstGeom prst="rect">
            <a:avLst/>
          </a:prstGeom>
          <a:noFill/>
        </p:spPr>
      </p:pic>
      <p:sp>
        <p:nvSpPr>
          <p:cNvPr id="5" name="TextBox 4"/>
          <p:cNvSpPr txBox="1"/>
          <p:nvPr/>
        </p:nvSpPr>
        <p:spPr>
          <a:xfrm>
            <a:off x="4648200" y="5181600"/>
            <a:ext cx="4267200" cy="1477328"/>
          </a:xfrm>
          <a:prstGeom prst="rect">
            <a:avLst/>
          </a:prstGeom>
          <a:noFill/>
        </p:spPr>
        <p:txBody>
          <a:bodyPr wrap="square" rtlCol="0">
            <a:spAutoFit/>
          </a:bodyPr>
          <a:lstStyle/>
          <a:p>
            <a:pPr>
              <a:buFont typeface="Corbel" pitchFamily="34" charset="0"/>
              <a:buChar char="•"/>
            </a:pPr>
            <a:r>
              <a:rPr lang="en-US" b="1" dirty="0" err="1" smtClean="0"/>
              <a:t>Lovie</a:t>
            </a:r>
            <a:r>
              <a:rPr lang="en-US" b="1" dirty="0" smtClean="0"/>
              <a:t> Smith was the coach for the Chicago Bears</a:t>
            </a:r>
          </a:p>
          <a:p>
            <a:pPr>
              <a:buFont typeface="Corbel" pitchFamily="34" charset="0"/>
              <a:buChar char="•"/>
            </a:pPr>
            <a:r>
              <a:rPr lang="en-US" b="1" dirty="0" smtClean="0"/>
              <a:t>He lost the game but still made his mark on history for being the first African American coach in the Superbowl </a:t>
            </a:r>
            <a:endParaRPr lang="en-US"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252728"/>
          </a:xfrm>
        </p:spPr>
        <p:txBody>
          <a:bodyPr>
            <a:normAutofit fontScale="90000"/>
          </a:bodyPr>
          <a:lstStyle/>
          <a:p>
            <a:r>
              <a:rPr lang="en-US" dirty="0" smtClean="0"/>
              <a:t>David Robinson</a:t>
            </a:r>
            <a:br>
              <a:rPr lang="en-US" dirty="0" smtClean="0"/>
            </a:br>
            <a:r>
              <a:rPr lang="en-US" dirty="0" smtClean="0"/>
              <a:t>Tony Dungy</a:t>
            </a:r>
            <a:endParaRPr lang="en-US" dirty="0"/>
          </a:p>
        </p:txBody>
      </p:sp>
      <p:pic>
        <p:nvPicPr>
          <p:cNvPr id="4" name="Picture 2" descr="http://www.getreligion.org/wp-content/photos/NFLcoach_dungy_tony_widec.jpg"/>
          <p:cNvPicPr>
            <a:picLocks noGrp="1" noChangeAspect="1" noChangeArrowheads="1"/>
          </p:cNvPicPr>
          <p:nvPr>
            <p:ph idx="1"/>
          </p:nvPr>
        </p:nvPicPr>
        <p:blipFill>
          <a:blip r:embed="rId2" cstate="print"/>
          <a:srcRect/>
          <a:stretch>
            <a:fillRect/>
          </a:stretch>
        </p:blipFill>
        <p:spPr bwMode="auto">
          <a:xfrm>
            <a:off x="4800600" y="1600200"/>
            <a:ext cx="3200400" cy="4929475"/>
          </a:xfrm>
          <a:prstGeom prst="rect">
            <a:avLst/>
          </a:prstGeom>
          <a:noFill/>
        </p:spPr>
      </p:pic>
      <p:pic>
        <p:nvPicPr>
          <p:cNvPr id="5" name="Picture 4" descr="http://www.jackandjillpolitics.com/blog/wp-content/uploads/2009/09/NFL-Football.jpg"/>
          <p:cNvPicPr>
            <a:picLocks noChangeAspect="1" noChangeArrowheads="1"/>
          </p:cNvPicPr>
          <p:nvPr/>
        </p:nvPicPr>
        <p:blipFill>
          <a:blip r:embed="rId3" cstate="print"/>
          <a:srcRect/>
          <a:stretch>
            <a:fillRect/>
          </a:stretch>
        </p:blipFill>
        <p:spPr bwMode="auto">
          <a:xfrm>
            <a:off x="762000" y="1981200"/>
            <a:ext cx="3200400" cy="3200400"/>
          </a:xfrm>
          <a:prstGeom prst="rect">
            <a:avLst/>
          </a:prstGeom>
          <a:noFill/>
        </p:spPr>
      </p:pic>
      <p:sp>
        <p:nvSpPr>
          <p:cNvPr id="6" name="TextBox 5"/>
          <p:cNvSpPr txBox="1"/>
          <p:nvPr/>
        </p:nvSpPr>
        <p:spPr>
          <a:xfrm>
            <a:off x="762000" y="5103674"/>
            <a:ext cx="3352800" cy="1754326"/>
          </a:xfrm>
          <a:prstGeom prst="rect">
            <a:avLst/>
          </a:prstGeom>
          <a:noFill/>
        </p:spPr>
        <p:txBody>
          <a:bodyPr wrap="square" rtlCol="0">
            <a:spAutoFit/>
          </a:bodyPr>
          <a:lstStyle/>
          <a:p>
            <a:pPr>
              <a:buFont typeface="Corbel" pitchFamily="34" charset="0"/>
              <a:buChar char="•"/>
            </a:pPr>
            <a:r>
              <a:rPr lang="en-US" b="1" dirty="0" smtClean="0"/>
              <a:t>Tony Dungy was the coach for the Indianapolis Colts</a:t>
            </a:r>
          </a:p>
          <a:p>
            <a:pPr>
              <a:buFont typeface="Corbel" pitchFamily="34" charset="0"/>
              <a:buChar char="•"/>
            </a:pPr>
            <a:r>
              <a:rPr lang="en-US" b="1" dirty="0" smtClean="0"/>
              <a:t>Tony Dungy became the first African American coach to win the Superbowl February  4, 2007</a:t>
            </a:r>
          </a:p>
          <a:p>
            <a:pPr>
              <a:buFont typeface="Corbel" pitchFamily="34" charset="0"/>
              <a:buChar char="•"/>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Brent Saxton</a:t>
            </a:r>
            <a:br>
              <a:rPr lang="en-US" dirty="0" smtClean="0"/>
            </a:br>
            <a:r>
              <a:rPr lang="en-US" dirty="0" smtClean="0"/>
              <a:t>Condoleezza Rice</a:t>
            </a:r>
            <a:endParaRPr lang="en-US" dirty="0"/>
          </a:p>
        </p:txBody>
      </p:sp>
      <p:pic>
        <p:nvPicPr>
          <p:cNvPr id="4" name="Content Placeholder 3" descr="condoleeza rice.jpg"/>
          <p:cNvPicPr>
            <a:picLocks noGrp="1" noChangeAspect="1"/>
          </p:cNvPicPr>
          <p:nvPr>
            <p:ph idx="1"/>
          </p:nvPr>
        </p:nvPicPr>
        <p:blipFill>
          <a:blip r:embed="rId2" cstate="print"/>
          <a:stretch>
            <a:fillRect/>
          </a:stretch>
        </p:blipFill>
        <p:spPr>
          <a:xfrm>
            <a:off x="457200" y="1828800"/>
            <a:ext cx="3924300" cy="4512945"/>
          </a:xfrm>
        </p:spPr>
      </p:pic>
      <p:pic>
        <p:nvPicPr>
          <p:cNvPr id="21506" name="Picture 2" descr="http://img.thesun.co.uk/multimedia/archive/00668/Condoleezza-Rice_28_668596a.jpg"/>
          <p:cNvPicPr>
            <a:picLocks noChangeAspect="1" noChangeArrowheads="1"/>
          </p:cNvPicPr>
          <p:nvPr/>
        </p:nvPicPr>
        <p:blipFill>
          <a:blip r:embed="rId3" cstate="print"/>
          <a:srcRect/>
          <a:stretch>
            <a:fillRect/>
          </a:stretch>
        </p:blipFill>
        <p:spPr bwMode="auto">
          <a:xfrm>
            <a:off x="5029200" y="1752600"/>
            <a:ext cx="3364523" cy="46863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Brent Saxton</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Brent Saxton</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Skyler</a:t>
            </a:r>
            <a:r>
              <a:rPr lang="en-US" dirty="0" smtClean="0"/>
              <a:t> Patsko</a:t>
            </a:r>
            <a:br>
              <a:rPr lang="en-US" dirty="0" smtClean="0"/>
            </a:br>
            <a:r>
              <a:rPr lang="en-US" dirty="0" smtClean="0"/>
              <a:t>Barack Obama</a:t>
            </a:r>
            <a:endParaRPr lang="en-US" dirty="0"/>
          </a:p>
        </p:txBody>
      </p:sp>
      <p:pic>
        <p:nvPicPr>
          <p:cNvPr id="4" name="Content Placeholder 3" descr="Barack-Obama.jpg"/>
          <p:cNvPicPr>
            <a:picLocks noGrp="1" noChangeAspect="1"/>
          </p:cNvPicPr>
          <p:nvPr>
            <p:ph idx="1"/>
          </p:nvPr>
        </p:nvPicPr>
        <p:blipFill>
          <a:blip r:embed="rId2" cstate="print"/>
          <a:stretch>
            <a:fillRect/>
          </a:stretch>
        </p:blipFill>
        <p:spPr>
          <a:xfrm>
            <a:off x="533400" y="1600200"/>
            <a:ext cx="3674233" cy="4935537"/>
          </a:xfrm>
        </p:spPr>
      </p:pic>
      <p:pic>
        <p:nvPicPr>
          <p:cNvPr id="7170" name="Picture 2" descr="http://www.thetripwire.com/wp-content/uploads/2009/01/barack_obama.jpg"/>
          <p:cNvPicPr>
            <a:picLocks noChangeAspect="1" noChangeArrowheads="1"/>
          </p:cNvPicPr>
          <p:nvPr/>
        </p:nvPicPr>
        <p:blipFill>
          <a:blip r:embed="rId3" cstate="print"/>
          <a:srcRect/>
          <a:stretch>
            <a:fillRect/>
          </a:stretch>
        </p:blipFill>
        <p:spPr bwMode="auto">
          <a:xfrm>
            <a:off x="4876800" y="2590800"/>
            <a:ext cx="3810000" cy="28575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Skyler</a:t>
            </a:r>
            <a:r>
              <a:rPr lang="en-US" dirty="0" smtClean="0"/>
              <a:t> Patsko </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127</TotalTime>
  <Words>246</Words>
  <Application>Microsoft Office PowerPoint</Application>
  <PresentationFormat>On-screen Show (4:3)</PresentationFormat>
  <Paragraphs>27</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Module</vt:lpstr>
      <vt:lpstr>African American History: 2000-Present Day</vt:lpstr>
      <vt:lpstr>First Black Coaches to Coach in Superbowl  David Robinson</vt:lpstr>
      <vt:lpstr>David Robinson Lovie Smith</vt:lpstr>
      <vt:lpstr>David Robinson Tony Dungy</vt:lpstr>
      <vt:lpstr>Brent Saxton Condoleezza Rice</vt:lpstr>
      <vt:lpstr>Brent Saxton</vt:lpstr>
      <vt:lpstr>Brent Saxton</vt:lpstr>
      <vt:lpstr>Skyler Patsko Barack Obama</vt:lpstr>
      <vt:lpstr>Skyler Patsko </vt:lpstr>
      <vt:lpstr>Skyler Patsko</vt:lpstr>
      <vt:lpstr>Mike Delo Michael Jackson</vt:lpstr>
      <vt:lpstr>Mike Delo </vt:lpstr>
      <vt:lpstr>Mike Delo</vt:lpstr>
      <vt:lpstr>Conclusion</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drobinson10</dc:creator>
  <cp:lastModifiedBy>drobinson10</cp:lastModifiedBy>
  <cp:revision>37</cp:revision>
  <dcterms:created xsi:type="dcterms:W3CDTF">2010-03-10T16:45:20Z</dcterms:created>
  <dcterms:modified xsi:type="dcterms:W3CDTF">2010-03-16T15:28:55Z</dcterms:modified>
</cp:coreProperties>
</file>